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8"/>
  </p:notesMasterIdLst>
  <p:sldIdLst>
    <p:sldId id="278" r:id="rId2"/>
    <p:sldId id="280" r:id="rId3"/>
    <p:sldId id="281" r:id="rId4"/>
    <p:sldId id="284" r:id="rId5"/>
    <p:sldId id="282" r:id="rId6"/>
    <p:sldId id="292" r:id="rId7"/>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A75D3E-355A-43D5-AA2A-7C1822677AA4}" v="91" dt="2023-03-28T20:32:19.703"/>
    <p1510:client id="{6D9EA7B6-6B3B-79FE-1CD8-955EB6766384}" v="4" dt="2023-03-29T15:02:01.141"/>
    <p1510:client id="{846B86E7-045B-C1BE-1A04-19B652D308BB}" v="977" dt="2023-03-29T14:59:13.187"/>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0"/>
    <p:restoredTop sz="94609" autoAdjust="0"/>
  </p:normalViewPr>
  <p:slideViewPr>
    <p:cSldViewPr snapToGrid="0" snapToObjects="1">
      <p:cViewPr>
        <p:scale>
          <a:sx n="100" d="100"/>
          <a:sy n="100" d="100"/>
        </p:scale>
        <p:origin x="948" y="258"/>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dirty="0"/>
              <a:t>Click to edit Master title style</a:t>
            </a:r>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dirty="0"/>
              <a:t>Click to edit Master title style</a:t>
            </a:r>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dirty="0"/>
              <a:t>Click to edit Master title style</a:t>
            </a:r>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dirty="0"/>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dirty="0"/>
              <a:t>Click to edit Master title style</a:t>
            </a:r>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dirty="0"/>
              <a:t>Click to edit Master title style</a:t>
            </a:r>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dirty="0"/>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dirty="0"/>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dirty="0"/>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ful Rubber Ducks Floating In Water">
            <a:extLst>
              <a:ext uri="{FF2B5EF4-FFF2-40B4-BE49-F238E27FC236}">
                <a16:creationId xmlns:a16="http://schemas.microsoft.com/office/drawing/2014/main" id="{2BF7A579-5FDE-F2DF-9AE7-18F0694715A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643466" y="643467"/>
            <a:ext cx="5452529" cy="3569242"/>
          </a:xfrm>
        </p:spPr>
        <p:txBody>
          <a:bodyPr anchor="t">
            <a:normAutofit/>
          </a:bodyPr>
          <a:lstStyle/>
          <a:p>
            <a:pPr algn="l"/>
            <a:r>
              <a:rPr lang="en-US" sz="5200" dirty="0">
                <a:solidFill>
                  <a:srgbClr val="FFFFFF"/>
                </a:solidFill>
              </a:rPr>
              <a:t>WHAT THE DUCKS</a:t>
            </a:r>
            <a:br>
              <a:rPr lang="en-US" sz="5200" dirty="0"/>
            </a:br>
            <a:endParaRPr lang="en-US" sz="5200">
              <a:solidFill>
                <a:srgbClr val="FFFFFF"/>
              </a:solidFill>
            </a:endParaRP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643466" y="4551037"/>
            <a:ext cx="5449479" cy="1578054"/>
          </a:xfrm>
        </p:spPr>
        <p:txBody>
          <a:bodyPr vert="horz" lIns="0" tIns="0" rIns="0" bIns="0" rtlCol="0" anchor="b">
            <a:normAutofit/>
          </a:bodyPr>
          <a:lstStyle/>
          <a:p>
            <a:pPr algn="l"/>
            <a:r>
              <a:rPr lang="en-US" dirty="0">
                <a:solidFill>
                  <a:srgbClr val="FFFFFF"/>
                </a:solidFill>
              </a:rPr>
              <a:t>Gabrielle O-G</a:t>
            </a:r>
          </a:p>
          <a:p>
            <a:pPr algn="l"/>
            <a:r>
              <a:rPr lang="en-US" dirty="0">
                <a:solidFill>
                  <a:srgbClr val="FFFFFF"/>
                </a:solidFill>
                <a:cs typeface="Sabon Next LT"/>
              </a:rPr>
              <a:t>Aysha Sparks</a:t>
            </a:r>
          </a:p>
          <a:p>
            <a:pPr algn="l"/>
            <a:r>
              <a:rPr lang="en-US" dirty="0">
                <a:solidFill>
                  <a:srgbClr val="FFFFFF"/>
                </a:solidFill>
                <a:cs typeface="Sabon Next LT"/>
              </a:rPr>
              <a:t>Livia Throckmorton</a:t>
            </a:r>
          </a:p>
          <a:p>
            <a:pPr algn="l"/>
            <a:endParaRPr lang="en-US">
              <a:solidFill>
                <a:srgbClr val="FFFFFF"/>
              </a:solidFill>
              <a:cs typeface="Sabon Next LT"/>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568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553733" y="548464"/>
            <a:ext cx="6798541" cy="1675623"/>
          </a:xfrm>
        </p:spPr>
        <p:txBody>
          <a:bodyPr anchor="b">
            <a:normAutofit/>
          </a:bodyPr>
          <a:lstStyle/>
          <a:p>
            <a:r>
              <a:rPr lang="en-US" sz="4000"/>
              <a:t>WHO WE ARE</a:t>
            </a:r>
          </a:p>
        </p:txBody>
      </p:sp>
      <p:pic>
        <p:nvPicPr>
          <p:cNvPr id="30" name="Picture 29" descr="Yellow rubber ducks">
            <a:extLst>
              <a:ext uri="{FF2B5EF4-FFF2-40B4-BE49-F238E27FC236}">
                <a16:creationId xmlns:a16="http://schemas.microsoft.com/office/drawing/2014/main" id="{3960D8B0-0ED0-D51F-637A-BA0833C39E4A}"/>
              </a:ext>
            </a:extLst>
          </p:cNvPr>
          <p:cNvPicPr>
            <a:picLocks noChangeAspect="1"/>
          </p:cNvPicPr>
          <p:nvPr/>
        </p:nvPicPr>
        <p:blipFill rotWithShape="1">
          <a:blip r:embed="rId2"/>
          <a:srcRect l="30966" r="28249" b="-3"/>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553734" y="2409830"/>
            <a:ext cx="6798539" cy="3705217"/>
          </a:xfrm>
        </p:spPr>
        <p:txBody>
          <a:bodyPr>
            <a:normAutofit/>
          </a:bodyPr>
          <a:lstStyle/>
          <a:p>
            <a:r>
              <a:rPr lang="en-US" sz="2000"/>
              <a:t>At WHAT THE DUCKS, we harness creativity in the form of a fun dress up game. While much like other dress up games, Dress-Up Duck is where users can dress the duck with clothing items from its wardrobe. </a:t>
            </a:r>
            <a:endParaRPr lang="en-US" sz="2000">
              <a:cs typeface="Sabon Next LT"/>
            </a:endParaRPr>
          </a:p>
          <a:p>
            <a:endParaRPr lang="en-US" sz="2000">
              <a:cs typeface="Sabon Next LT"/>
            </a:endParaRPr>
          </a:p>
          <a:p>
            <a:r>
              <a:rPr lang="en-US" sz="2000">
                <a:cs typeface="Sabon Next LT"/>
              </a:rPr>
              <a:t>We are strong advocates for instilling confidence in people, so we also have a Forum so users can share their outfits made and potentially comment on other users' ducks!</a:t>
            </a:r>
          </a:p>
          <a:p>
            <a:endParaRPr lang="en-US" sz="2000">
              <a:cs typeface="Sabon Next LT"/>
            </a:endParaRP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4553733" y="6356350"/>
            <a:ext cx="4438035" cy="365125"/>
          </a:xfrm>
        </p:spPr>
        <p:txBody>
          <a:bodyPr>
            <a:normAutofit/>
          </a:bodyPr>
          <a:lstStyle/>
          <a:p>
            <a:pPr>
              <a:spcAft>
                <a:spcPts val="600"/>
              </a:spcAft>
            </a:pPr>
            <a:r>
              <a:rPr lang="en-US" dirty="0">
                <a:latin typeface="Arial"/>
                <a:cs typeface="Arial"/>
              </a:rPr>
              <a:t>WHATTHEDUCKS</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a:xfrm>
            <a:off x="9193686" y="6356350"/>
            <a:ext cx="2160114" cy="365125"/>
          </a:xfrm>
        </p:spPr>
        <p:txBody>
          <a:bodyPr>
            <a:normAutofit/>
          </a:bodyPr>
          <a:lstStyle/>
          <a:p>
            <a:pPr>
              <a:spcAft>
                <a:spcPts val="600"/>
              </a:spcAft>
            </a:pPr>
            <a:fld id="{48F63A3B-78C7-47BE-AE5E-E10140E04643}" type="slidenum">
              <a:rPr lang="en-US" smtClean="0"/>
              <a:pPr>
                <a:spcAft>
                  <a:spcPts val="600"/>
                </a:spcAft>
              </a:pPr>
              <a:t>2</a:t>
            </a:fld>
            <a:endParaRPr lang="en-US"/>
          </a:p>
        </p:txBody>
      </p:sp>
    </p:spTree>
    <p:extLst>
      <p:ext uri="{BB962C8B-B14F-4D97-AF65-F5344CB8AC3E}">
        <p14:creationId xmlns:p14="http://schemas.microsoft.com/office/powerpoint/2010/main" val="979622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Floating rubber duckies">
            <a:extLst>
              <a:ext uri="{FF2B5EF4-FFF2-40B4-BE49-F238E27FC236}">
                <a16:creationId xmlns:a16="http://schemas.microsoft.com/office/drawing/2014/main" id="{B632FBD8-BBDC-D787-DA88-FA1F32D3B98E}"/>
              </a:ext>
            </a:extLst>
          </p:cNvPr>
          <p:cNvPicPr>
            <a:picLocks noChangeAspect="1"/>
          </p:cNvPicPr>
          <p:nvPr/>
        </p:nvPicPr>
        <p:blipFill rotWithShape="1">
          <a:blip r:embed="rId2"/>
          <a:srcRect l="6368" r="7" b="7"/>
          <a:stretch/>
        </p:blipFill>
        <p:spPr>
          <a:xfrm>
            <a:off x="2522358" y="10"/>
            <a:ext cx="9669642" cy="6857990"/>
          </a:xfrm>
          <a:prstGeom prst="rect">
            <a:avLst/>
          </a:prstGeom>
        </p:spPr>
      </p:pic>
      <p:sp>
        <p:nvSpPr>
          <p:cNvPr id="13" name="Rectangle 1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pPr algn="l">
              <a:lnSpc>
                <a:spcPct val="90000"/>
              </a:lnSpc>
            </a:pPr>
            <a:r>
              <a:rPr lang="en-US" sz="3300">
                <a:solidFill>
                  <a:schemeClr val="tx1"/>
                </a:solidFill>
              </a:rPr>
              <a:t>STUMBLING ACROSS PROGRAMMING</a:t>
            </a:r>
            <a:endParaRPr lang="en-US" sz="3300" b="1">
              <a:solidFill>
                <a:schemeClr val="tx1"/>
              </a:solidFill>
            </a:endParaRPr>
          </a:p>
        </p:txBody>
      </p:sp>
      <p:sp>
        <p:nvSpPr>
          <p:cNvPr id="5" name="Text Placeholder 4">
            <a:extLst>
              <a:ext uri="{FF2B5EF4-FFF2-40B4-BE49-F238E27FC236}">
                <a16:creationId xmlns:a16="http://schemas.microsoft.com/office/drawing/2014/main" id="{19D3B93F-BCEF-C067-C49C-FF793A214AFF}"/>
              </a:ext>
            </a:extLst>
          </p:cNvPr>
          <p:cNvSpPr>
            <a:spLocks noGrp="1"/>
          </p:cNvSpPr>
          <p:nvPr>
            <p:ph type="body" idx="1"/>
          </p:nvPr>
        </p:nvSpPr>
        <p:spPr>
          <a:xfrm>
            <a:off x="952229" y="4629234"/>
            <a:ext cx="3973386" cy="1485319"/>
          </a:xfrm>
          <a:noFill/>
        </p:spPr>
        <p:txBody>
          <a:bodyPr vert="horz" lIns="91440" tIns="45720" rIns="91440" bIns="45720" rtlCol="0" anchor="t">
            <a:normAutofit/>
          </a:bodyPr>
          <a:lstStyle/>
          <a:p>
            <a:pPr algn="l">
              <a:lnSpc>
                <a:spcPct val="90000"/>
              </a:lnSpc>
              <a:spcBef>
                <a:spcPts val="1000"/>
              </a:spcBef>
            </a:pPr>
            <a:endParaRPr lang="en-US">
              <a:solidFill>
                <a:schemeClr val="tx1"/>
              </a:solidFill>
            </a:endParaRPr>
          </a:p>
        </p:txBody>
      </p:sp>
    </p:spTree>
    <p:extLst>
      <p:ext uri="{BB962C8B-B14F-4D97-AF65-F5344CB8AC3E}">
        <p14:creationId xmlns:p14="http://schemas.microsoft.com/office/powerpoint/2010/main" val="2952923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l">
              <a:lnSpc>
                <a:spcPct val="90000"/>
              </a:lnSpc>
            </a:pPr>
            <a:r>
              <a:rPr lang="en-US" altLang="zh-CN" sz="5400" kern="1200">
                <a:solidFill>
                  <a:schemeClr val="tx1"/>
                </a:solidFill>
                <a:latin typeface="+mj-lt"/>
                <a:ea typeface="+mj-ea"/>
                <a:cs typeface="+mj-cs"/>
              </a:rPr>
              <a:t>Programming ducks</a:t>
            </a:r>
            <a:endParaRPr lang="en-US" altLang="zh-CN" sz="5400" b="1" kern="120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42F2CA8-1754-0BEC-C37E-5310351C1247}"/>
              </a:ext>
            </a:extLst>
          </p:cNvPr>
          <p:cNvSpPr>
            <a:spLocks noGrp="1"/>
          </p:cNvSpPr>
          <p:nvPr>
            <p:ph sz="half" idx="1"/>
          </p:nvPr>
        </p:nvSpPr>
        <p:spPr>
          <a:xfrm>
            <a:off x="838200" y="1929384"/>
            <a:ext cx="10515600" cy="4251960"/>
          </a:xfrm>
        </p:spPr>
        <p:txBody>
          <a:bodyPr vert="horz" lIns="91440" tIns="45720" rIns="91440" bIns="45720" rtlCol="0" anchor="t">
            <a:normAutofit/>
          </a:bodyPr>
          <a:lstStyle/>
          <a:p>
            <a:pPr marL="0" indent="0" algn="ctr">
              <a:lnSpc>
                <a:spcPct val="90000"/>
              </a:lnSpc>
              <a:buNone/>
            </a:pPr>
            <a:r>
              <a:rPr lang="en-US" sz="2200" dirty="0">
                <a:solidFill>
                  <a:schemeClr val="tx1"/>
                </a:solidFill>
              </a:rPr>
              <a:t>We are a staff of 3 and while we all have varied backgrounds, coding brought us together to work on this awesome project. Gabrielle – whom is a nurse – wanted to pivot into a field that allowed her to maintain and utilize her critical thinking and problem-solving skills. Livia got her start in graphic design, in which she received her degree. After securing a Web Development certificate, Livia decided to pursue coding so she can expand her abilities. Aysha had dabbled in programming and coding when she was younger (coding </a:t>
            </a:r>
            <a:r>
              <a:rPr lang="en-US" sz="2200" dirty="0" err="1">
                <a:solidFill>
                  <a:schemeClr val="tx1"/>
                </a:solidFill>
              </a:rPr>
              <a:t>MySpace</a:t>
            </a:r>
            <a:r>
              <a:rPr lang="en-US" sz="2200" dirty="0">
                <a:solidFill>
                  <a:schemeClr val="tx1"/>
                </a:solidFill>
              </a:rPr>
              <a:t> and Blogger layouts was her jam!) but never took it seriously. It wasn't until the pandemic where she decided to pivot from using her Psychology degree in mental health to programming full time.</a:t>
            </a:r>
            <a:endParaRPr lang="en-US" dirty="0">
              <a:solidFill>
                <a:schemeClr val="tx1"/>
              </a:solidFill>
              <a:cs typeface="Sabon Next LT"/>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pPr>
            <a:fld id="{48F63A3B-78C7-47BE-AE5E-E10140E04643}" type="slidenum">
              <a:rPr lang="en-US" smtClean="0">
                <a:solidFill>
                  <a:schemeClr val="tx1">
                    <a:tint val="75000"/>
                  </a:schemeClr>
                </a:solidFill>
                <a:latin typeface="+mn-lt"/>
                <a:cs typeface="+mn-cs"/>
              </a:rPr>
              <a:pPr algn="r" defTabSz="914400">
                <a:spcAft>
                  <a:spcPts val="600"/>
                </a:spcAft>
              </a:pPr>
              <a:t>4</a:t>
            </a:fld>
            <a:endParaRPr lang="en-US">
              <a:solidFill>
                <a:schemeClr val="tx1">
                  <a:tint val="75000"/>
                </a:schemeClr>
              </a:solidFill>
              <a:latin typeface="+mn-lt"/>
              <a:cs typeface="+mn-cs"/>
            </a:endParaRPr>
          </a:p>
        </p:txBody>
      </p:sp>
    </p:spTree>
    <p:extLst>
      <p:ext uri="{BB962C8B-B14F-4D97-AF65-F5344CB8AC3E}">
        <p14:creationId xmlns:p14="http://schemas.microsoft.com/office/powerpoint/2010/main" val="2886474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4144705" y="2151313"/>
            <a:ext cx="7013448" cy="1627632"/>
          </a:xfrm>
        </p:spPr>
        <p:txBody>
          <a:bodyPr/>
          <a:lstStyle/>
          <a:p>
            <a:r>
              <a:rPr lang="en-US" dirty="0">
                <a:latin typeface="Arial"/>
                <a:cs typeface="Arial"/>
              </a:rPr>
              <a:t>As far as I'm concerned, playing 'Dress Up' begins at the age of 5, and never truly ends.</a:t>
            </a:r>
            <a:endParaRPr lang="en-US" dirty="0"/>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a:xfrm>
            <a:off x="3252446" y="1639191"/>
            <a:ext cx="768096" cy="1627632"/>
          </a:xfrm>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vert="horz" lIns="0" tIns="0" rIns="0" bIns="0" rtlCol="0" anchor="t">
            <a:noAutofit/>
          </a:bodyPr>
          <a:lstStyle/>
          <a:p>
            <a:r>
              <a:rPr lang="en-US" dirty="0"/>
              <a:t>Kate Spade</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a:xfrm>
            <a:off x="7272125" y="3267053"/>
            <a:ext cx="768096" cy="1627632"/>
          </a:xfrm>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6739128" y="638089"/>
            <a:ext cx="4818888" cy="1476801"/>
          </a:xfrm>
        </p:spPr>
        <p:txBody>
          <a:bodyPr anchor="b">
            <a:normAutofit/>
          </a:bodyPr>
          <a:lstStyle/>
          <a:p>
            <a:pPr>
              <a:lnSpc>
                <a:spcPct val="90000"/>
              </a:lnSpc>
            </a:pPr>
            <a:r>
              <a:rPr lang="en-US" sz="5000"/>
              <a:t>Dress Up Duck</a:t>
            </a:r>
          </a:p>
        </p:txBody>
      </p:sp>
      <p:pic>
        <p:nvPicPr>
          <p:cNvPr id="7" name="Graphic 7" descr="Duck outline">
            <a:extLst>
              <a:ext uri="{FF2B5EF4-FFF2-40B4-BE49-F238E27FC236}">
                <a16:creationId xmlns:a16="http://schemas.microsoft.com/office/drawing/2014/main" id="{CD1DA676-AEE3-27A9-2E27-95F7853F5A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36" y="699516"/>
            <a:ext cx="5458968" cy="5458968"/>
          </a:xfrm>
          <a:prstGeom prst="rect">
            <a:avLst/>
          </a:prstGeom>
        </p:spPr>
      </p:pic>
      <p:sp>
        <p:nvSpPr>
          <p:cNvPr id="25"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6739128" y="2664886"/>
            <a:ext cx="4818888" cy="3550789"/>
          </a:xfrm>
        </p:spPr>
        <p:txBody>
          <a:bodyPr anchor="t">
            <a:normAutofit/>
          </a:bodyPr>
          <a:lstStyle/>
          <a:p>
            <a:r>
              <a:rPr lang="en-US" sz="2200" dirty="0"/>
              <a:t>Our project is Dress-Up Duck.  We will be using a variety of technologies to get our achieved outcome, which is a functional, fun, safe environment to express creativity!</a:t>
            </a:r>
            <a:endParaRPr lang="en-US" sz="2200" dirty="0">
              <a:cs typeface="Sabon Next LT"/>
            </a:endParaRPr>
          </a:p>
          <a:p>
            <a:endParaRPr lang="en-US" sz="220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smtClean="0"/>
              <a:pPr>
                <a:spcAft>
                  <a:spcPts val="600"/>
                </a:spcAft>
              </a:pPr>
              <a:t>6</a:t>
            </a:fld>
            <a:endParaRPr lang="en-US"/>
          </a:p>
        </p:txBody>
      </p:sp>
    </p:spTree>
    <p:extLst>
      <p:ext uri="{BB962C8B-B14F-4D97-AF65-F5344CB8AC3E}">
        <p14:creationId xmlns:p14="http://schemas.microsoft.com/office/powerpoint/2010/main" val="94818171"/>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 id="{18518462-57BD-4B9F-9628-24DEFF39786A}" vid="{86105DA6-E613-46C4-BC07-43C4C2AF65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427</Words>
  <Application>Microsoft Office PowerPoint</Application>
  <PresentationFormat>Widescreen</PresentationFormat>
  <Paragraphs>130</Paragraphs>
  <Slides>6</Slides>
  <Notes>0</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WHAT THE DUCKS </vt:lpstr>
      <vt:lpstr>WHO WE ARE</vt:lpstr>
      <vt:lpstr>STUMBLING ACROSS PROGRAMMING</vt:lpstr>
      <vt:lpstr>Programming ducks</vt:lpstr>
      <vt:lpstr>As far as I'm concerned, playing 'Dress Up' begins at the age of 5, and never truly ends.</vt:lpstr>
      <vt:lpstr>Dress Up Duck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dc:title>
  <dc:subject/>
  <dc:creator/>
  <cp:lastModifiedBy/>
  <cp:revision>242</cp:revision>
  <dcterms:created xsi:type="dcterms:W3CDTF">2023-03-28T20:25:36Z</dcterms:created>
  <dcterms:modified xsi:type="dcterms:W3CDTF">2023-03-29T15:02:16Z</dcterms:modified>
</cp:coreProperties>
</file>